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2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1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1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1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7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CF1D-C387-4342-A3A5-EB4DEEE9396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3DF8-211D-214E-B295-B226094F8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6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01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2019-03-06T16:08:35Z</dcterms:created>
  <dcterms:modified xsi:type="dcterms:W3CDTF">2019-03-06T16:09:49Z</dcterms:modified>
</cp:coreProperties>
</file>