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/>
    <p:restoredTop sz="94635"/>
  </p:normalViewPr>
  <p:slideViewPr>
    <p:cSldViewPr snapToGrid="0" snapToObjects="1">
      <p:cViewPr varScale="1">
        <p:scale>
          <a:sx n="112" d="100"/>
          <a:sy n="112" d="100"/>
        </p:scale>
        <p:origin x="208" y="1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339B-22B0-7741-BFE3-955675C6D190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1758-FF07-474A-BC6B-3507A50B4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79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339B-22B0-7741-BFE3-955675C6D190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1758-FF07-474A-BC6B-3507A50B4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1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339B-22B0-7741-BFE3-955675C6D190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1758-FF07-474A-BC6B-3507A50B4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30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339B-22B0-7741-BFE3-955675C6D190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1758-FF07-474A-BC6B-3507A50B4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0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339B-22B0-7741-BFE3-955675C6D190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1758-FF07-474A-BC6B-3507A50B4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7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339B-22B0-7741-BFE3-955675C6D190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1758-FF07-474A-BC6B-3507A50B4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5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339B-22B0-7741-BFE3-955675C6D190}" type="datetimeFigureOut">
              <a:rPr lang="en-US" smtClean="0"/>
              <a:t>3/6/19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1758-FF07-474A-BC6B-3507A50B4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79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339B-22B0-7741-BFE3-955675C6D190}" type="datetimeFigureOut">
              <a:rPr lang="en-US" smtClean="0"/>
              <a:t>3/6/19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1758-FF07-474A-BC6B-3507A50B4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65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339B-22B0-7741-BFE3-955675C6D190}" type="datetimeFigureOut">
              <a:rPr lang="en-US" smtClean="0"/>
              <a:t>3/6/19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1758-FF07-474A-BC6B-3507A50B4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339B-22B0-7741-BFE3-955675C6D190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1758-FF07-474A-BC6B-3507A50B4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95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339B-22B0-7741-BFE3-955675C6D190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1758-FF07-474A-BC6B-3507A50B4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0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0339B-22B0-7741-BFE3-955675C6D190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C1758-FF07-474A-BC6B-3507A50B4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0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2505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2630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2019-03-06T16:03:59Z</dcterms:created>
  <dcterms:modified xsi:type="dcterms:W3CDTF">2019-03-06T16:05:36Z</dcterms:modified>
</cp:coreProperties>
</file>