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35"/>
  </p:normalViewPr>
  <p:slideViewPr>
    <p:cSldViewPr snapToGrid="0" snapToObjects="1">
      <p:cViewPr varScale="1">
        <p:scale>
          <a:sx n="112" d="100"/>
          <a:sy n="112" d="100"/>
        </p:scale>
        <p:origin x="208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4DF-1C39-A24C-97CB-FF2A3B8341F8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C8FBA-AE7B-F14C-A71F-C24AFF737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4DF-1C39-A24C-97CB-FF2A3B8341F8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C8FBA-AE7B-F14C-A71F-C24AFF737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4DF-1C39-A24C-97CB-FF2A3B8341F8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C8FBA-AE7B-F14C-A71F-C24AFF737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4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4DF-1C39-A24C-97CB-FF2A3B8341F8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C8FBA-AE7B-F14C-A71F-C24AFF737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26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4DF-1C39-A24C-97CB-FF2A3B8341F8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C8FBA-AE7B-F14C-A71F-C24AFF737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4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4DF-1C39-A24C-97CB-FF2A3B8341F8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C8FBA-AE7B-F14C-A71F-C24AFF737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4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4DF-1C39-A24C-97CB-FF2A3B8341F8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C8FBA-AE7B-F14C-A71F-C24AFF737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2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4DF-1C39-A24C-97CB-FF2A3B8341F8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C8FBA-AE7B-F14C-A71F-C24AFF737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1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4DF-1C39-A24C-97CB-FF2A3B8341F8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C8FBA-AE7B-F14C-A71F-C24AFF737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2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4DF-1C39-A24C-97CB-FF2A3B8341F8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C8FBA-AE7B-F14C-A71F-C24AFF737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7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D4DF-1C39-A24C-97CB-FF2A3B8341F8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C8FBA-AE7B-F14C-A71F-C24AFF737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5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D4DF-1C39-A24C-97CB-FF2A3B8341F8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C8FBA-AE7B-F14C-A71F-C24AFF737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8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3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375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2019-03-06T16:07:19Z</dcterms:created>
  <dcterms:modified xsi:type="dcterms:W3CDTF">2019-03-06T16:08:31Z</dcterms:modified>
</cp:coreProperties>
</file>