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20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8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0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2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7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2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3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1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5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3671-2390-3A4A-A2F7-C84D163E1CC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9F3D4-D0A1-EA4D-A1AD-46D24369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5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68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2311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cp:lastPrinted>2019-03-06T15:59:04Z</cp:lastPrinted>
  <dcterms:created xsi:type="dcterms:W3CDTF">2019-03-06T15:58:52Z</dcterms:created>
  <dcterms:modified xsi:type="dcterms:W3CDTF">2019-03-06T16:00:36Z</dcterms:modified>
</cp:coreProperties>
</file>