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8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0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5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9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1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3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8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CDF4D-4D0F-6846-8621-A4FC76847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F1DE6-FD99-6648-BAB2-5D3E9F4F8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3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03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22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2019-03-06T16:02:14Z</dcterms:created>
  <dcterms:modified xsi:type="dcterms:W3CDTF">2019-03-06T16:03:27Z</dcterms:modified>
</cp:coreProperties>
</file>