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20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0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3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9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1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6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2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9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0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2361-D7D6-2C4E-BF1E-44F0E05411A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B1026-3CEE-FB41-8D28-631B3EF5F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560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16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2019-03-06T15:56:37Z</dcterms:created>
  <dcterms:modified xsi:type="dcterms:W3CDTF">2019-03-06T15:58:41Z</dcterms:modified>
</cp:coreProperties>
</file>