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35"/>
  </p:normalViewPr>
  <p:slideViewPr>
    <p:cSldViewPr snapToGrid="0" snapToObjects="1">
      <p:cViewPr varScale="1">
        <p:scale>
          <a:sx n="112" d="100"/>
          <a:sy n="112" d="100"/>
        </p:scale>
        <p:origin x="208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BEE0-2081-7448-AD19-BC2E1834E23D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4A8E-A3CF-A64F-9135-5C874A795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4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BEE0-2081-7448-AD19-BC2E1834E23D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4A8E-A3CF-A64F-9135-5C874A795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5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BEE0-2081-7448-AD19-BC2E1834E23D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4A8E-A3CF-A64F-9135-5C874A795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8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BEE0-2081-7448-AD19-BC2E1834E23D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4A8E-A3CF-A64F-9135-5C874A795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7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BEE0-2081-7448-AD19-BC2E1834E23D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4A8E-A3CF-A64F-9135-5C874A795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5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BEE0-2081-7448-AD19-BC2E1834E23D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4A8E-A3CF-A64F-9135-5C874A795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8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BEE0-2081-7448-AD19-BC2E1834E23D}" type="datetimeFigureOut">
              <a:rPr lang="en-US" smtClean="0"/>
              <a:t>3/6/19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4A8E-A3CF-A64F-9135-5C874A795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5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BEE0-2081-7448-AD19-BC2E1834E23D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4A8E-A3CF-A64F-9135-5C874A795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1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BEE0-2081-7448-AD19-BC2E1834E23D}" type="datetimeFigureOut">
              <a:rPr lang="en-US" smtClean="0"/>
              <a:t>3/6/19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4A8E-A3CF-A64F-9135-5C874A795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5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BEE0-2081-7448-AD19-BC2E1834E23D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4A8E-A3CF-A64F-9135-5C874A795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5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BEE0-2081-7448-AD19-BC2E1834E23D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4A8E-A3CF-A64F-9135-5C874A795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0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8BEE0-2081-7448-AD19-BC2E1834E23D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64A8E-A3CF-A64F-9135-5C874A795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74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1272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8036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2019-03-06T16:00:45Z</dcterms:created>
  <dcterms:modified xsi:type="dcterms:W3CDTF">2019-03-06T16:02:05Z</dcterms:modified>
</cp:coreProperties>
</file>