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/>
    <p:restoredTop sz="94635"/>
  </p:normalViewPr>
  <p:slideViewPr>
    <p:cSldViewPr snapToGrid="0" snapToObjects="1">
      <p:cViewPr varScale="1">
        <p:scale>
          <a:sx n="112" d="100"/>
          <a:sy n="112" d="100"/>
        </p:scale>
        <p:origin x="208" y="1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BE3B-A1BB-0448-8D3F-0F086873CBB0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F764-A07F-FA4D-8611-8F1AD2FA0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45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BE3B-A1BB-0448-8D3F-0F086873CBB0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F764-A07F-FA4D-8611-8F1AD2FA0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3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BE3B-A1BB-0448-8D3F-0F086873CBB0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F764-A07F-FA4D-8611-8F1AD2FA0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BE3B-A1BB-0448-8D3F-0F086873CBB0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F764-A07F-FA4D-8611-8F1AD2FA0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BE3B-A1BB-0448-8D3F-0F086873CBB0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F764-A07F-FA4D-8611-8F1AD2FA0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39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BE3B-A1BB-0448-8D3F-0F086873CBB0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F764-A07F-FA4D-8611-8F1AD2FA0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3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BE3B-A1BB-0448-8D3F-0F086873CBB0}" type="datetimeFigureOut">
              <a:rPr lang="en-US" smtClean="0"/>
              <a:t>3/6/19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F764-A07F-FA4D-8611-8F1AD2FA0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2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BE3B-A1BB-0448-8D3F-0F086873CBB0}" type="datetimeFigureOut">
              <a:rPr lang="en-US" smtClean="0"/>
              <a:t>3/6/19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F764-A07F-FA4D-8611-8F1AD2FA0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81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BE3B-A1BB-0448-8D3F-0F086873CBB0}" type="datetimeFigureOut">
              <a:rPr lang="en-US" smtClean="0"/>
              <a:t>3/6/19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F764-A07F-FA4D-8611-8F1AD2FA0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339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BE3B-A1BB-0448-8D3F-0F086873CBB0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F764-A07F-FA4D-8611-8F1AD2FA0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6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BE3B-A1BB-0448-8D3F-0F086873CBB0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F764-A07F-FA4D-8611-8F1AD2FA0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5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9BE3B-A1BB-0448-8D3F-0F086873CBB0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CF764-A07F-FA4D-8611-8F1AD2FA0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34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536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2386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2019-03-06T15:47:09Z</dcterms:created>
  <dcterms:modified xsi:type="dcterms:W3CDTF">2019-03-06T15:49:03Z</dcterms:modified>
</cp:coreProperties>
</file>