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9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2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9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5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B083-7879-754A-85F9-5EDB74190C39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CB39-892E-5D42-B892-1FBC54D1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10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57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2019-03-06T15:52:17Z</dcterms:created>
  <dcterms:modified xsi:type="dcterms:W3CDTF">2019-03-06T15:53:59Z</dcterms:modified>
</cp:coreProperties>
</file>