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 snapToObjects="1">
      <p:cViewPr varScale="1">
        <p:scale>
          <a:sx n="138" d="100"/>
          <a:sy n="138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3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0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1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2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B91-86A5-EE44-8286-3C9CB753FE5E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234C-9FAD-1C4E-A4D7-FF53E47DF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6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70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48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2019-03-06T15:43:52Z</dcterms:created>
  <dcterms:modified xsi:type="dcterms:W3CDTF">2019-03-06T15:46:08Z</dcterms:modified>
</cp:coreProperties>
</file>