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2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1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2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1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0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9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FB9F7-FC99-B448-B0BA-67C65080FDEC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97BC-3829-DB4D-ABA1-4A72AA4A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4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7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2019-03-06T15:50:11Z</dcterms:created>
  <dcterms:modified xsi:type="dcterms:W3CDTF">2019-03-06T15:51:53Z</dcterms:modified>
</cp:coreProperties>
</file>