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94637"/>
  </p:normalViewPr>
  <p:slideViewPr>
    <p:cSldViewPr snapToGrid="0" snapToObjects="1">
      <p:cViewPr varScale="1">
        <p:scale>
          <a:sx n="205" d="100"/>
          <a:sy n="205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8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5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7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8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7DE7-7EDD-344B-B697-3470319FFACF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D3BB-EB99-9640-9A4F-76F042F8B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3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39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85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ffolkDarkBG">
      <a:dk1>
        <a:srgbClr val="BC912C"/>
      </a:dk1>
      <a:lt1>
        <a:srgbClr val="FFFFFF"/>
      </a:lt1>
      <a:dk2>
        <a:srgbClr val="41B6E6"/>
      </a:dk2>
      <a:lt2>
        <a:srgbClr val="E7E6E6"/>
      </a:lt2>
      <a:accent1>
        <a:srgbClr val="4E87A0"/>
      </a:accent1>
      <a:accent2>
        <a:srgbClr val="FF6900"/>
      </a:accent2>
      <a:accent3>
        <a:srgbClr val="968C83"/>
      </a:accent3>
      <a:accent4>
        <a:srgbClr val="F0B323"/>
      </a:accent4>
      <a:accent5>
        <a:srgbClr val="40C175"/>
      </a:accent5>
      <a:accent6>
        <a:srgbClr val="64A70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2019-03-06T15:28:30Z</dcterms:created>
  <dcterms:modified xsi:type="dcterms:W3CDTF">2019-05-31T15:40:02Z</dcterms:modified>
</cp:coreProperties>
</file>