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22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/>
    <p:restoredTop sz="94678"/>
  </p:normalViewPr>
  <p:slideViewPr>
    <p:cSldViewPr snapToGrid="0" snapToObjects="1">
      <p:cViewPr varScale="1">
        <p:scale>
          <a:sx n="205" d="100"/>
          <a:sy n="205" d="100"/>
        </p:scale>
        <p:origin x="5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915B-76B7-ED45-B474-219D4BCAFB69}" type="datetimeFigureOut">
              <a:rPr lang="en-US" smtClean="0"/>
              <a:t>5/31/19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A790-6B39-2946-9A88-BB897F61A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915B-76B7-ED45-B474-219D4BCAFB69}" type="datetimeFigureOut">
              <a:rPr lang="en-US" smtClean="0"/>
              <a:t>5/31/19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A790-6B39-2946-9A88-BB897F61A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915B-76B7-ED45-B474-219D4BCAFB69}" type="datetimeFigureOut">
              <a:rPr lang="en-US" smtClean="0"/>
              <a:t>5/31/19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A790-6B39-2946-9A88-BB897F61A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915B-76B7-ED45-B474-219D4BCAFB69}" type="datetimeFigureOut">
              <a:rPr lang="en-US" smtClean="0"/>
              <a:t>5/31/19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A790-6B39-2946-9A88-BB897F61A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915B-76B7-ED45-B474-219D4BCAFB69}" type="datetimeFigureOut">
              <a:rPr lang="en-US" smtClean="0"/>
              <a:t>5/31/19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A790-6B39-2946-9A88-BB897F61A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915B-76B7-ED45-B474-219D4BCAFB69}" type="datetimeFigureOut">
              <a:rPr lang="en-US" smtClean="0"/>
              <a:t>5/31/19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A790-6B39-2946-9A88-BB897F61A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915B-76B7-ED45-B474-219D4BCAFB69}" type="datetimeFigureOut">
              <a:rPr lang="en-US" smtClean="0"/>
              <a:t>5/31/19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A790-6B39-2946-9A88-BB897F61A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915B-76B7-ED45-B474-219D4BCAFB69}" type="datetimeFigureOut">
              <a:rPr lang="en-US" smtClean="0"/>
              <a:t>5/31/19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A790-6B39-2946-9A88-BB897F61A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915B-76B7-ED45-B474-219D4BCAFB69}" type="datetimeFigureOut">
              <a:rPr lang="en-US" smtClean="0"/>
              <a:t>5/31/19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A790-6B39-2946-9A88-BB897F61A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915B-76B7-ED45-B474-219D4BCAFB69}" type="datetimeFigureOut">
              <a:rPr lang="en-US" smtClean="0"/>
              <a:t>5/31/19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A790-6B39-2946-9A88-BB897F61A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915B-76B7-ED45-B474-219D4BCAFB69}" type="datetimeFigureOut">
              <a:rPr lang="en-US" smtClean="0"/>
              <a:t>5/31/19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A790-6B39-2946-9A88-BB897F61A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7915B-76B7-ED45-B474-219D4BCAFB69}" type="datetimeFigureOut">
              <a:rPr lang="en-US" smtClean="0"/>
              <a:t>5/31/19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1A790-6B39-2946-9A88-BB897F61A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8609" y="1122363"/>
            <a:ext cx="5969391" cy="2387600"/>
          </a:xfrm>
        </p:spPr>
        <p:txBody>
          <a:bodyPr/>
          <a:lstStyle/>
          <a:p>
            <a:pPr algn="l"/>
            <a:endParaRPr lang="en-US" dirty="0">
              <a:solidFill>
                <a:srgbClr val="182234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98608" y="3602038"/>
            <a:ext cx="5969391" cy="1655762"/>
          </a:xfrm>
        </p:spPr>
        <p:txBody>
          <a:bodyPr/>
          <a:lstStyle/>
          <a:p>
            <a:pPr algn="l"/>
            <a:endParaRPr lang="en-US" dirty="0">
              <a:solidFill>
                <a:srgbClr val="1822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658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uffolk Light BG 2">
      <a:dk1>
        <a:srgbClr val="13284C"/>
      </a:dk1>
      <a:lt1>
        <a:srgbClr val="BC912C"/>
      </a:lt1>
      <a:dk2>
        <a:srgbClr val="535659"/>
      </a:dk2>
      <a:lt2>
        <a:srgbClr val="3087A0"/>
      </a:lt2>
      <a:accent1>
        <a:srgbClr val="41B6E6"/>
      </a:accent1>
      <a:accent2>
        <a:srgbClr val="FF6900"/>
      </a:accent2>
      <a:accent3>
        <a:srgbClr val="6E6159"/>
      </a:accent3>
      <a:accent4>
        <a:srgbClr val="F0B323"/>
      </a:accent4>
      <a:accent5>
        <a:srgbClr val="2C5697"/>
      </a:accent5>
      <a:accent6>
        <a:srgbClr val="64A70B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</cp:revision>
  <dcterms:created xsi:type="dcterms:W3CDTF">2019-03-05T20:56:29Z</dcterms:created>
  <dcterms:modified xsi:type="dcterms:W3CDTF">2019-05-31T15:45:11Z</dcterms:modified>
</cp:coreProperties>
</file>