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7.xml" ContentType="application/vnd.openxmlformats-officedocument.presentationml.notesSlide+xml"/>
  <Override PartName="/ppt/comments/comment6.xml" ContentType="application/vnd.openxmlformats-officedocument.presentationml.comments+xml"/>
  <Override PartName="/ppt/notesSlides/notesSlide8.xml" ContentType="application/vnd.openxmlformats-officedocument.presentationml.notesSlide+xml"/>
  <Override PartName="/ppt/comments/comment7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ioffi" initials="a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9A4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29T13:31:55.391" idx="7">
    <p:pos x="2638" y="2754"/>
    <p:text>Comment boxes are used throughout this PPT to provide some guidance.
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29T11:45:23.965" idx="4">
    <p:pos x="24" y="29"/>
    <p:text>Darker background color with light color lettering is easier on the eyes.  The dark blue and white lettering provides enough contrast for students with vision based disabilities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30T15:36:31.379" idx="5">
    <p:pos x="10" y="10"/>
    <p:text>- layout is simple
- sans serif font is used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30T15:18:44.992" idx="2">
    <p:pos x="10" y="10"/>
    <p:text>BAD EXAMPLE
-Multiple color text is confusing.
-Light text does not provide enough contrast.
-Does not make use of a provided template.
-Image is visually confusing, is not fundamental to the information on the slide, and is not 'alt tagged.'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30T15:34:19.501" idx="8">
    <p:pos x="10" y="10"/>
    <p:text>BETTER EXAMPLE
- more logical layout; clearly marked headings
- clearer layout; use of provided template
- less distracting picture
- Alt tagged picture (alt text reads: Picture of a golden plaque with the number 73 displayed on it. Visual cue for ODS office location.)
- use of sans-serif font (Ariel is the University approved alternative for a sans-serif font)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30T15:36:04.046" idx="3">
    <p:pos x="15" y="16"/>
    <p:text>BAD EXAMPLE
- 14pt font. Is the smallest.  Larger would be more effective here.
- Serif font uses ticks at the ends of each letter that can obscure the letter shape for students with print-based disabilities
- Is the image necessary?  If so, is the image 'alt tagged.'
- Plenty of contrast with the main text, HOWEVER, not for the URL.  The 'hyperlink blue' does not work with this background.
- Hyperlink does not give a meaningful description.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1-30T15:35:12.558" idx="6">
    <p:pos x="10" y="10"/>
    <p:text>BETTER EXAMPLE
- Larger font. Sans-Serif Font
- Hyperlink reworded to have a meaningful tag (a screen reader will identify it as a hyperlink)
- Hyperlink background lightened to show the link against the dark background
- Picture was removed because it was not fundamental (optional: picture could have remained as long as it was 'alt tagged')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CCC693E-D165-4616-8D9B-404A67710788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01E5062-55CD-4E57-98BB-427FB0D94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5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0DD3BF0-681F-43AF-B7BA-9CE07292F8FC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C8BDF85-AABD-4642-B45D-A1F6DE9DB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0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BDF85-AABD-4642-B45D-A1F6DE9DBF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1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BDF85-AABD-4642-B45D-A1F6DE9DBF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77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IF NARRATION IS USED, PLEASE PROVIDE TRANSCRIPTS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BDF85-AABD-4642-B45D-A1F6DE9DBF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55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BDF85-AABD-4642-B45D-A1F6DE9DBF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86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0FEACA-B1B0-4FB7-8929-DE16BC593D51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BDF85-AABD-4642-B45D-A1F6DE9DBF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06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BDF85-AABD-4642-B45D-A1F6DE9DBF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8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8BDF85-AABD-4642-B45D-A1F6DE9DBF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77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5638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67145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7145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5113"/>
            <a:ext cx="36728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174875"/>
            <a:ext cx="36728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6097" y="1535113"/>
            <a:ext cx="367434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6097" y="2174875"/>
            <a:ext cx="367434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6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450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72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117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84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784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Georgi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Georgi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Georgi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Georgi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Georgi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Georgi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4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comments" Target="../comments/comment5.xml"/><Relationship Id="rId4" Type="http://schemas.openxmlformats.org/officeDocument/2006/relationships/hyperlink" Target="mailto:disabilityservices@suffolk.ed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sna.org/home/resna-search-results.dot?cx=002481192332656810519:am5wqqggmdq&amp;cof=FORID:10&amp;ie=UTF-8&amp;q=assistive+technology&amp;sa=+Go+&amp;siteurl=www.resna.org/&amp;ref=&amp;ss=3316j926054j2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na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Best Practices for PowerPoint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Kirsten Behling and Andrew Cioffi</a:t>
            </a:r>
            <a:b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Office of Disability Services</a:t>
            </a:r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Overview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List of Best Practices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xamples of less effective practices followed by better practices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Comment boxes provided throughout</a:t>
            </a:r>
          </a:p>
          <a:p>
            <a:pPr lvl="1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676400" y="4038600"/>
            <a:ext cx="2438400" cy="838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List of Best Practices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77200" cy="45259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All slides have simple layouts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Content is organized in a logical structure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Fonts larger than 14pt; Sans serif font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High contrast color combinations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Ample white space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Alt tags on visual elements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List of Best Practices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153400" cy="4525963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Narrations discuss slide content, relate to theme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Add transcript of narration to notes section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All hyperlinks have meaningful descriptions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No slide transitions or automatic timing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Use proper/provided slide templates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5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accent3"/>
                </a:solidFill>
              </a:rPr>
              <a:t>The Office of Disability Services (ODS)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4419600" cy="4572000"/>
          </a:xfrm>
        </p:spPr>
        <p:txBody>
          <a:bodyPr>
            <a:normAutofit/>
          </a:bodyPr>
          <a:lstStyle/>
          <a:p>
            <a:pPr lvl="1">
              <a:buFontTx/>
              <a:buNone/>
            </a:pPr>
            <a:endParaRPr lang="en-US" sz="2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endParaRPr lang="en-US" sz="20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endParaRPr lang="en-US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73 Tremont St. 7</a:t>
            </a:r>
            <a:r>
              <a:rPr lang="en-US" sz="2000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Floor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(617) 994-6820</a:t>
            </a:r>
          </a:p>
          <a:p>
            <a:pPr lvl="1">
              <a:buFontTx/>
              <a:buNone/>
            </a:pPr>
            <a:r>
              <a:rPr lang="en-US" sz="2000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disabilityservices@suffolk.edu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2" pitchFamily="18" charset="2"/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Kirsten Behling, Director 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Andrew Cioffi, Assistant Director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Rebecca Kmiec, Office Coordinator</a:t>
            </a: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04800" y="59436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ODS serves </a:t>
            </a:r>
            <a:r>
              <a:rPr lang="en-US" sz="2400" b="1" i="1" u="sng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students with disabilities at Suffolk University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731" y="1600200"/>
            <a:ext cx="5160294" cy="32956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79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Office of Disability Services (ODS)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Contact: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73 Tremont St, 7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floor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(617) 994-6820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latin typeface="Arial" pitchFamily="34" charset="0"/>
                <a:cs typeface="Arial" pitchFamily="34" charset="0"/>
              </a:rPr>
              <a:t>Staff: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Kirsten Behling, Director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Andrew Cioffi, Assistant Director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Rebecca Kmiec, Office Coordinator</a:t>
            </a:r>
          </a:p>
          <a:p>
            <a:endParaRPr lang="en-US" sz="1800" dirty="0" smtClean="0"/>
          </a:p>
        </p:txBody>
      </p:sp>
      <p:pic>
        <p:nvPicPr>
          <p:cNvPr id="7" name="Content Placeholder 6" descr="Picture of a golden plaque with the number 73 displayed on it. Visual cue for ODS office location.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144" y="2339181"/>
            <a:ext cx="3048000" cy="3048000"/>
          </a:xfrm>
        </p:spPr>
      </p:pic>
      <p:sp>
        <p:nvSpPr>
          <p:cNvPr id="6" name="TextBox 5"/>
          <p:cNvSpPr txBox="1"/>
          <p:nvPr/>
        </p:nvSpPr>
        <p:spPr>
          <a:xfrm>
            <a:off x="990600" y="2928420"/>
            <a:ext cx="335280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4"/>
              </a:rPr>
              <a:t>disabilityservices@suffolk.edu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1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Assistive Technology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Aids for daily living</a:t>
            </a:r>
          </a:p>
          <a:p>
            <a:r>
              <a:rPr lang="en-US" sz="1400" dirty="0"/>
              <a:t>Communication/Augmentative communication</a:t>
            </a:r>
          </a:p>
          <a:p>
            <a:r>
              <a:rPr lang="en-US" sz="1400" dirty="0"/>
              <a:t>Computer applications</a:t>
            </a:r>
          </a:p>
          <a:p>
            <a:r>
              <a:rPr lang="en-US" sz="1400" dirty="0"/>
              <a:t>Environmental control systems</a:t>
            </a:r>
          </a:p>
          <a:p>
            <a:r>
              <a:rPr lang="en-US" sz="1400" dirty="0"/>
              <a:t>Home/Work site </a:t>
            </a:r>
            <a:r>
              <a:rPr lang="en-US" sz="1400" dirty="0" smtClean="0"/>
              <a:t>modifications</a:t>
            </a:r>
            <a:endParaRPr lang="en-US" sz="1400" dirty="0"/>
          </a:p>
          <a:p>
            <a:r>
              <a:rPr lang="en-US" sz="1400" dirty="0"/>
              <a:t>Instructional learning materials</a:t>
            </a:r>
          </a:p>
          <a:p>
            <a:r>
              <a:rPr lang="en-US" sz="1400" dirty="0"/>
              <a:t>Leisure time or recreational adaptations</a:t>
            </a:r>
          </a:p>
          <a:p>
            <a:r>
              <a:rPr lang="en-US" sz="1400" dirty="0"/>
              <a:t>Mobility aids</a:t>
            </a:r>
          </a:p>
          <a:p>
            <a:r>
              <a:rPr lang="en-US" sz="1400" dirty="0"/>
              <a:t>Prosthetics and orthotics</a:t>
            </a:r>
          </a:p>
          <a:p>
            <a:r>
              <a:rPr lang="en-US" sz="1400" dirty="0"/>
              <a:t>Seating and positioning </a:t>
            </a:r>
            <a:r>
              <a:rPr lang="en-US" sz="1400" dirty="0" smtClean="0"/>
              <a:t>aids</a:t>
            </a:r>
            <a:endParaRPr lang="en-US" sz="1400" dirty="0"/>
          </a:p>
          <a:p>
            <a:r>
              <a:rPr lang="en-US" sz="1400" dirty="0"/>
              <a:t>Sensory aids</a:t>
            </a:r>
          </a:p>
          <a:p>
            <a:r>
              <a:rPr lang="en-US" sz="1400" dirty="0"/>
              <a:t>Vehicle modifications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64699" y="52578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http://resna.org/home/resna-search-results.dot?cx=002481192332656810519%3Aam5wqqggmdq&amp;cof=FORID%3A10&amp;ie=UTF-8&amp;q=assistive+technology&amp;sa=+Go+&amp;siteurl=www.resna.org%2F&amp;ref=&amp;ss=3316j926054j20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086" y="2590800"/>
            <a:ext cx="3529013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Assistive Technology, Categories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Aids for daily living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Communication/Augmentative communication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Computer applications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Environmental control </a:t>
            </a:r>
            <a:r>
              <a:rPr lang="en-US" dirty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ystems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Home/Work site </a:t>
            </a: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odifications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Instructional learning </a:t>
            </a:r>
            <a:r>
              <a:rPr lang="en-US" dirty="0"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aterials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Leisure time or recreational </a:t>
            </a: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daptations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Mobility aids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Prosthetics and orthotics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Seating and positioning </a:t>
            </a:r>
            <a:r>
              <a:rPr lang="en-US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Sensory aids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Vehicle modifications</a:t>
            </a:r>
          </a:p>
          <a:p>
            <a:pPr lvl="1" algn="r"/>
            <a:r>
              <a:rPr lang="en-US" dirty="0" smtClean="0">
                <a:latin typeface="Arial" pitchFamily="34" charset="0"/>
                <a:cs typeface="Arial" pitchFamily="34" charset="0"/>
              </a:rPr>
              <a:t>RESNA categories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04405" y="5638800"/>
            <a:ext cx="6634795" cy="33855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>
                <a:solidFill>
                  <a:schemeClr val="tx1">
                    <a:lumMod val="25000"/>
                    <a:lumOff val="75000"/>
                  </a:schemeClr>
                </a:solidFill>
                <a:hlinkClick r:id="rId3"/>
              </a:rPr>
              <a:t>Rehabilitation Engineering and Assistive Technology Society of North </a:t>
            </a:r>
            <a:r>
              <a:rPr lang="en-US" sz="1600" dirty="0" smtClean="0">
                <a:solidFill>
                  <a:schemeClr val="tx1">
                    <a:lumMod val="25000"/>
                    <a:lumOff val="75000"/>
                  </a:schemeClr>
                </a:solidFill>
                <a:hlinkClick r:id="rId3"/>
              </a:rPr>
              <a:t>America</a:t>
            </a:r>
            <a:endParaRPr lang="en-US" sz="16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2E5D"/>
      </a:dk1>
      <a:lt1>
        <a:srgbClr val="AF6D04"/>
      </a:lt1>
      <a:dk2>
        <a:srgbClr val="0080AC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275</Words>
  <Application>Microsoft Office PowerPoint</Application>
  <PresentationFormat>On-screen Show (4:3)</PresentationFormat>
  <Paragraphs>81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Best Practices for PowerPoint</vt:lpstr>
      <vt:lpstr>Overview</vt:lpstr>
      <vt:lpstr>List of Best Practices</vt:lpstr>
      <vt:lpstr>List of Best Practices</vt:lpstr>
      <vt:lpstr>The Office of Disability Services (ODS)</vt:lpstr>
      <vt:lpstr>The Office of Disability Services (ODS)</vt:lpstr>
      <vt:lpstr>Assistive Technology Categories</vt:lpstr>
      <vt:lpstr>Assistive Technology, Categories</vt:lpstr>
    </vt:vector>
  </TitlesOfParts>
  <Company>Suffolk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Ums</dc:creator>
  <cp:lastModifiedBy>rkmiec</cp:lastModifiedBy>
  <cp:revision>24</cp:revision>
  <cp:lastPrinted>2013-01-29T19:19:34Z</cp:lastPrinted>
  <dcterms:created xsi:type="dcterms:W3CDTF">2010-06-08T15:39:03Z</dcterms:created>
  <dcterms:modified xsi:type="dcterms:W3CDTF">2013-05-14T13:14:43Z</dcterms:modified>
</cp:coreProperties>
</file>