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9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7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0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6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0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9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7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EA9E0-B91C-5040-A6E6-EAC615FEBBA4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C520F-3A9E-E247-86A7-EB3B4A2A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5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12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42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cp:lastPrinted>2019-03-06T16:05:52Z</cp:lastPrinted>
  <dcterms:created xsi:type="dcterms:W3CDTF">2019-03-06T16:05:44Z</dcterms:created>
  <dcterms:modified xsi:type="dcterms:W3CDTF">2019-03-06T16:07:10Z</dcterms:modified>
</cp:coreProperties>
</file>