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120" autoAdjust="0"/>
    <p:restoredTop sz="94660"/>
  </p:normalViewPr>
  <p:slideViewPr>
    <p:cSldViewPr snapToGrid="0" snapToObjects="1">
      <p:cViewPr>
        <p:scale>
          <a:sx n="95" d="100"/>
          <a:sy n="95" d="100"/>
        </p:scale>
        <p:origin x="-2656" y="-20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369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idx="13"/>
          </p:nvPr>
        </p:nvSpPr>
        <p:spPr>
          <a:xfrm>
            <a:off x="542502" y="1600200"/>
            <a:ext cx="804002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318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369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79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7200" y="369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420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531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494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6496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028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427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1338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9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2502" y="1600200"/>
            <a:ext cx="804002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972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60" r:id="rId5"/>
    <p:sldLayoutId id="2147483661" r:id="rId6"/>
    <p:sldLayoutId id="2147483662" r:id="rId7"/>
    <p:sldLayoutId id="2147483663" r:id="rId8"/>
    <p:sldLayoutId id="2147483664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82207" y="2204171"/>
            <a:ext cx="5507794" cy="14700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379091" y="3687520"/>
            <a:ext cx="5510828" cy="641751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785784"/>
      </p:ext>
    </p:extLst>
  </p:cSld>
  <p:clrMapOvr>
    <a:masterClrMapping/>
  </p:clrMapOvr>
</p:sld>
</file>

<file path=ppt/theme/theme1.xml><?xml version="1.0" encoding="utf-8"?>
<a:theme xmlns:a="http://schemas.openxmlformats.org/drawingml/2006/main" name="Blue with Laurels">
  <a:themeElements>
    <a:clrScheme name="Suffolk University Template Blue">
      <a:dk1>
        <a:srgbClr val="FFFFFF"/>
      </a:dk1>
      <a:lt1>
        <a:srgbClr val="142F53"/>
      </a:lt1>
      <a:dk2>
        <a:srgbClr val="C6A141"/>
      </a:dk2>
      <a:lt2>
        <a:srgbClr val="142F53"/>
      </a:lt2>
      <a:accent1>
        <a:srgbClr val="4E87A0"/>
      </a:accent1>
      <a:accent2>
        <a:srgbClr val="EE2737"/>
      </a:accent2>
      <a:accent3>
        <a:srgbClr val="64A70B"/>
      </a:accent3>
      <a:accent4>
        <a:srgbClr val="565294"/>
      </a:accent4>
      <a:accent5>
        <a:srgbClr val="115E67"/>
      </a:accent5>
      <a:accent6>
        <a:srgbClr val="FF6900"/>
      </a:accent6>
      <a:hlink>
        <a:srgbClr val="2C5697"/>
      </a:hlink>
      <a:folHlink>
        <a:srgbClr val="6D207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University-leaf-blue.potx</Template>
  <TotalTime>195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Blue with Laurels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OMC</dc:creator>
  <cp:lastModifiedBy>Ashlee Benner</cp:lastModifiedBy>
  <cp:revision>23</cp:revision>
  <dcterms:created xsi:type="dcterms:W3CDTF">2015-02-25T15:38:24Z</dcterms:created>
  <dcterms:modified xsi:type="dcterms:W3CDTF">2015-03-05T18:11:38Z</dcterms:modified>
</cp:coreProperties>
</file>