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2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3192" y="-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20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01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033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66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2819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60506" y="3166168"/>
            <a:ext cx="6400800" cy="6417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White">
  <a:themeElements>
    <a:clrScheme name="Suffolk University Template Final">
      <a:dk1>
        <a:srgbClr val="142F53"/>
      </a:dk1>
      <a:lt1>
        <a:srgbClr val="FFFFFF"/>
      </a:lt1>
      <a:dk2>
        <a:srgbClr val="142F53"/>
      </a:dk2>
      <a:lt2>
        <a:srgbClr val="C6A141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University-white.potx</Template>
  <TotalTime>116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University White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16</cp:revision>
  <dcterms:created xsi:type="dcterms:W3CDTF">2015-02-25T15:38:24Z</dcterms:created>
  <dcterms:modified xsi:type="dcterms:W3CDTF">2015-03-05T18:10:20Z</dcterms:modified>
</cp:coreProperties>
</file>