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76" autoAdjust="0"/>
    <p:restoredTop sz="94686" autoAdjust="0"/>
  </p:normalViewPr>
  <p:slideViewPr>
    <p:cSldViewPr snapToGrid="0" snapToObjects="1">
      <p:cViewPr varScale="1">
        <p:scale>
          <a:sx n="184" d="100"/>
          <a:sy n="184" d="100"/>
        </p:scale>
        <p:origin x="-112" y="-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35" d="100"/>
          <a:sy n="135" d="100"/>
        </p:scale>
        <p:origin x="-563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0FA7D-A2D7-4742-96E8-8F135637A844}" type="datetimeFigureOut">
              <a:rPr lang="en-US" smtClean="0"/>
              <a:t>3/5/15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27133-BD17-C64F-AD58-0425408A5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59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B4FAE-CB13-DC44-A4BE-9AFC25FA7795}" type="datetimeFigureOut">
              <a:rPr lang="en-US" smtClean="0"/>
              <a:t>3/5/15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C6A1C-169D-FD4C-B5CF-CE9192E75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31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C6A1C-169D-FD4C-B5CF-CE9192E758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idx="13"/>
          </p:nvPr>
        </p:nvSpPr>
        <p:spPr>
          <a:xfrm>
            <a:off x="542502" y="1600200"/>
            <a:ext cx="80400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1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9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56880"/>
            <a:ext cx="4040188" cy="5760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32898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56880"/>
            <a:ext cx="4041775" cy="5760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32898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42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53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1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24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747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160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5129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2502" y="1600200"/>
            <a:ext cx="80400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97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60" r:id="rId5"/>
    <p:sldLayoutId id="2147483662" r:id="rId6"/>
    <p:sldLayoutId id="2147483666" r:id="rId7"/>
    <p:sldLayoutId id="2147483667" r:id="rId8"/>
    <p:sldLayoutId id="2147483668" r:id="rId9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82819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60506" y="3152844"/>
            <a:ext cx="6400800" cy="641751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785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niversity Blue">
  <a:themeElements>
    <a:clrScheme name="Suffolk University Template Blue">
      <a:dk1>
        <a:srgbClr val="FFFFFF"/>
      </a:dk1>
      <a:lt1>
        <a:srgbClr val="142F53"/>
      </a:lt1>
      <a:dk2>
        <a:srgbClr val="C6A141"/>
      </a:dk2>
      <a:lt2>
        <a:srgbClr val="142F53"/>
      </a:lt2>
      <a:accent1>
        <a:srgbClr val="4E87A0"/>
      </a:accent1>
      <a:accent2>
        <a:srgbClr val="EE2737"/>
      </a:accent2>
      <a:accent3>
        <a:srgbClr val="64A70B"/>
      </a:accent3>
      <a:accent4>
        <a:srgbClr val="565294"/>
      </a:accent4>
      <a:accent5>
        <a:srgbClr val="115E67"/>
      </a:accent5>
      <a:accent6>
        <a:srgbClr val="FF6900"/>
      </a:accent6>
      <a:hlink>
        <a:srgbClr val="2C5697"/>
      </a:hlink>
      <a:folHlink>
        <a:srgbClr val="6D207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Univeristy-blue.potx</Template>
  <TotalTime>1171</TotalTime>
  <Words>1</Words>
  <Application>Microsoft Macintosh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University Blue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OMC</dc:creator>
  <cp:lastModifiedBy>Ashlee Benner</cp:lastModifiedBy>
  <cp:revision>24</cp:revision>
  <dcterms:created xsi:type="dcterms:W3CDTF">2015-02-25T15:38:24Z</dcterms:created>
  <dcterms:modified xsi:type="dcterms:W3CDTF">2015-03-05T20:28:48Z</dcterms:modified>
</cp:coreProperties>
</file>