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2" autoAdjust="0"/>
    <p:restoredTop sz="94660"/>
  </p:normalViewPr>
  <p:slideViewPr>
    <p:cSldViewPr snapToGrid="0" snapToObjects="1">
      <p:cViewPr>
        <p:scale>
          <a:sx n="95" d="100"/>
          <a:sy n="95" d="100"/>
        </p:scale>
        <p:origin x="-3192" y="-20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>
          <a:xfrm>
            <a:off x="542502" y="1600200"/>
            <a:ext cx="80400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1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9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2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3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320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801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033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866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502" y="1600200"/>
            <a:ext cx="80400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7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2819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60506" y="3166168"/>
            <a:ext cx="6400800" cy="641751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85784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y White">
  <a:themeElements>
    <a:clrScheme name="Suffolk University Template Final">
      <a:dk1>
        <a:srgbClr val="142F53"/>
      </a:dk1>
      <a:lt1>
        <a:srgbClr val="FFFFFF"/>
      </a:lt1>
      <a:dk2>
        <a:srgbClr val="142F53"/>
      </a:dk2>
      <a:lt2>
        <a:srgbClr val="C6A141"/>
      </a:lt2>
      <a:accent1>
        <a:srgbClr val="4E87A0"/>
      </a:accent1>
      <a:accent2>
        <a:srgbClr val="EE2737"/>
      </a:accent2>
      <a:accent3>
        <a:srgbClr val="64A70B"/>
      </a:accent3>
      <a:accent4>
        <a:srgbClr val="565294"/>
      </a:accent4>
      <a:accent5>
        <a:srgbClr val="115E67"/>
      </a:accent5>
      <a:accent6>
        <a:srgbClr val="FF6900"/>
      </a:accent6>
      <a:hlink>
        <a:srgbClr val="2C5697"/>
      </a:hlink>
      <a:folHlink>
        <a:srgbClr val="6D207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University-white.potx</Template>
  <TotalTime>116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University White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OMC</dc:creator>
  <cp:lastModifiedBy>Ashlee Benner</cp:lastModifiedBy>
  <cp:revision>17</cp:revision>
  <dcterms:created xsi:type="dcterms:W3CDTF">2015-02-25T15:38:24Z</dcterms:created>
  <dcterms:modified xsi:type="dcterms:W3CDTF">2015-03-05T18:10:47Z</dcterms:modified>
</cp:coreProperties>
</file>