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5" r:id="rId8"/>
    <p:sldId id="260" r:id="rId9"/>
    <p:sldId id="264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6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84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3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78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5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3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7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9C452-F615-4244-92E2-FE63709F64EC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66620-865B-1C4A-B71E-7C2736A8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9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lsa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 smtClean="0"/>
              <a:t>2019-20 Jessup International Law Moot Court Team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Info Session</a:t>
            </a:r>
          </a:p>
          <a:p>
            <a:r>
              <a:rPr lang="en-US" dirty="0" smtClean="0"/>
              <a:t>April 26, 2019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96" y="743162"/>
            <a:ext cx="1532466" cy="1390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further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www.ilsa.org</a:t>
            </a:r>
            <a:endParaRPr lang="en-US" dirty="0" smtClean="0"/>
          </a:p>
          <a:p>
            <a:r>
              <a:rPr lang="en-US" dirty="0" smtClean="0"/>
              <a:t>Email Prof. Kim:  rkim@suffolk.edu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4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Jessup?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Largest moot court competition with 680 schools in 100 countries</a:t>
            </a:r>
          </a:p>
          <a:p>
            <a:r>
              <a:rPr lang="en-US" dirty="0" smtClean="0"/>
              <a:t>Unique network of Jessup participants globally</a:t>
            </a:r>
          </a:p>
          <a:p>
            <a:r>
              <a:rPr lang="en-US" dirty="0" smtClean="0"/>
              <a:t>Based on a fictional problem involving a dispute between two countries before the International Court of Justice (judicial organ of U.N.)</a:t>
            </a:r>
          </a:p>
          <a:p>
            <a:r>
              <a:rPr lang="en-US" dirty="0" smtClean="0"/>
              <a:t>Named after Phillip C. Jessup - international law scholar, diplomat, ICJ judge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34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Jessup team timeline?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Early September:  Applications due, interviews</a:t>
            </a:r>
          </a:p>
          <a:p>
            <a:r>
              <a:rPr lang="en-US" dirty="0" smtClean="0"/>
              <a:t>Mid September:  Problem released</a:t>
            </a:r>
          </a:p>
          <a:p>
            <a:r>
              <a:rPr lang="en-US" dirty="0" smtClean="0"/>
              <a:t>Mid September </a:t>
            </a:r>
            <a:r>
              <a:rPr lang="mr-IN" dirty="0" smtClean="0"/>
              <a:t>–</a:t>
            </a:r>
            <a:r>
              <a:rPr lang="en-US" dirty="0" smtClean="0"/>
              <a:t> Mid January:  Work on researching and writing briefs (“memorials”); meet bi-weekly with faculty advisors </a:t>
            </a:r>
          </a:p>
          <a:p>
            <a:r>
              <a:rPr lang="en-US" dirty="0" smtClean="0"/>
              <a:t>Mid January:  Memorials due</a:t>
            </a:r>
          </a:p>
          <a:p>
            <a:r>
              <a:rPr lang="en-US" dirty="0" smtClean="0"/>
              <a:t>Mid January </a:t>
            </a:r>
            <a:r>
              <a:rPr lang="mr-IN" dirty="0" smtClean="0"/>
              <a:t>–</a:t>
            </a:r>
            <a:r>
              <a:rPr lang="en-US" dirty="0" smtClean="0"/>
              <a:t> Mid February:  Prepare for oral argument (3x/week including a weekend morning)</a:t>
            </a:r>
          </a:p>
          <a:p>
            <a:r>
              <a:rPr lang="en-US" dirty="0" smtClean="0"/>
              <a:t>Mid February:  Travel to NYC for Northeast Regional Qualifying Round</a:t>
            </a:r>
          </a:p>
          <a:p>
            <a:r>
              <a:rPr lang="en-US" smtClean="0"/>
              <a:t>April:  </a:t>
            </a:r>
            <a:r>
              <a:rPr lang="en-US" dirty="0" smtClean="0"/>
              <a:t>Int’l Round in DC for finalists of </a:t>
            </a:r>
            <a:r>
              <a:rPr lang="en-US" dirty="0"/>
              <a:t>Q</a:t>
            </a:r>
            <a:r>
              <a:rPr lang="en-US" dirty="0" smtClean="0"/>
              <a:t>ualifying </a:t>
            </a:r>
            <a:r>
              <a:rPr lang="en-US" dirty="0"/>
              <a:t>R</a:t>
            </a:r>
            <a:r>
              <a:rPr lang="en-US" dirty="0" smtClean="0"/>
              <a:t>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1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members are on the team?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Four members:  Two will represent Applicant, the other two Respondent</a:t>
            </a:r>
          </a:p>
          <a:p>
            <a:pPr lvl="1"/>
            <a:r>
              <a:rPr lang="en-US" dirty="0" smtClean="0"/>
              <a:t>Research and write memorials</a:t>
            </a:r>
          </a:p>
          <a:p>
            <a:pPr lvl="1"/>
            <a:r>
              <a:rPr lang="en-US" dirty="0" smtClean="0"/>
              <a:t>Do oral argument</a:t>
            </a:r>
          </a:p>
          <a:p>
            <a:r>
              <a:rPr lang="en-US" dirty="0" smtClean="0"/>
              <a:t>Possible fifth member to serve as “Of Counsel”</a:t>
            </a:r>
          </a:p>
          <a:p>
            <a:pPr lvl="1"/>
            <a:r>
              <a:rPr lang="en-US" dirty="0" smtClean="0"/>
              <a:t>Attends all team meetings</a:t>
            </a:r>
          </a:p>
          <a:p>
            <a:pPr lvl="1"/>
            <a:r>
              <a:rPr lang="en-US" dirty="0" smtClean="0"/>
              <a:t>Helps with memorials, oral argument prep </a:t>
            </a:r>
          </a:p>
          <a:p>
            <a:pPr lvl="1"/>
            <a:r>
              <a:rPr lang="en-US" dirty="0" smtClean="0"/>
              <a:t>No oral argument, but sits at counsel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16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should apply?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Coursework in International Law </a:t>
            </a:r>
            <a:r>
              <a:rPr lang="en-US" u="sng" dirty="0" smtClean="0"/>
              <a:t>or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s</a:t>
            </a:r>
            <a:r>
              <a:rPr lang="en-US" dirty="0" smtClean="0"/>
              <a:t>trong interest and desire to learn; </a:t>
            </a:r>
          </a:p>
          <a:p>
            <a:r>
              <a:rPr lang="en-US" dirty="0" smtClean="0"/>
              <a:t>Strong written and oral advocacy skills;</a:t>
            </a:r>
          </a:p>
          <a:p>
            <a:r>
              <a:rPr lang="en-US" dirty="0" smtClean="0"/>
              <a:t>Willingness to commit substantial time;</a:t>
            </a:r>
          </a:p>
          <a:p>
            <a:r>
              <a:rPr lang="en-US" dirty="0" smtClean="0"/>
              <a:t>Ability to function as part of a team;</a:t>
            </a:r>
          </a:p>
          <a:p>
            <a:r>
              <a:rPr lang="en-US" dirty="0" smtClean="0"/>
              <a:t>Ability to work over winter break to finalize memorials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956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application process?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Call for Applications will occur in late August or early September</a:t>
            </a:r>
          </a:p>
          <a:p>
            <a:r>
              <a:rPr lang="en-US" dirty="0" smtClean="0"/>
              <a:t>Required materials</a:t>
            </a:r>
          </a:p>
          <a:p>
            <a:pPr lvl="1"/>
            <a:r>
              <a:rPr lang="en-US" dirty="0" smtClean="0"/>
              <a:t>Cover letter</a:t>
            </a:r>
          </a:p>
          <a:p>
            <a:pPr lvl="1"/>
            <a:r>
              <a:rPr lang="en-US" dirty="0" smtClean="0"/>
              <a:t>Resume</a:t>
            </a:r>
          </a:p>
          <a:p>
            <a:pPr lvl="1"/>
            <a:r>
              <a:rPr lang="en-US" dirty="0" smtClean="0"/>
              <a:t>Transcript</a:t>
            </a:r>
          </a:p>
          <a:p>
            <a:pPr lvl="1"/>
            <a:r>
              <a:rPr lang="en-US" dirty="0" smtClean="0"/>
              <a:t>Writing Sample</a:t>
            </a:r>
          </a:p>
          <a:p>
            <a:pPr lvl="1"/>
            <a:r>
              <a:rPr lang="en-US" dirty="0" smtClean="0"/>
              <a:t>LPS oral argument recording, if available</a:t>
            </a:r>
          </a:p>
          <a:p>
            <a:r>
              <a:rPr lang="en-US" dirty="0" smtClean="0"/>
              <a:t>Interviews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620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2018-19:  The Case Concerning the </a:t>
            </a:r>
            <a:r>
              <a:rPr lang="en-US" dirty="0" err="1" smtClean="0"/>
              <a:t>Kayleff</a:t>
            </a:r>
            <a:r>
              <a:rPr lang="en-US" dirty="0" smtClean="0"/>
              <a:t> Yak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83863" r="-83863"/>
          <a:stretch>
            <a:fillRect/>
          </a:stretch>
        </p:blipFill>
        <p:spPr>
          <a:xfrm>
            <a:off x="457200" y="1758312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51729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2018-19 Team - Quarterfinalists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909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2019-20 Jessup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166" y="1843860"/>
            <a:ext cx="7929634" cy="4282303"/>
          </a:xfrm>
        </p:spPr>
        <p:txBody>
          <a:bodyPr/>
          <a:lstStyle/>
          <a:p>
            <a:pPr lvl="0"/>
            <a:r>
              <a:rPr lang="en-US" dirty="0"/>
              <a:t>multi-fora international litigation;</a:t>
            </a:r>
          </a:p>
          <a:p>
            <a:pPr lvl="0"/>
            <a:r>
              <a:rPr lang="en-US" dirty="0"/>
              <a:t>responsibilities of heads of state for war crimes;</a:t>
            </a:r>
          </a:p>
          <a:p>
            <a:pPr lvl="0"/>
            <a:r>
              <a:rPr lang="en-US" dirty="0"/>
              <a:t>killer robots; and</a:t>
            </a:r>
          </a:p>
          <a:p>
            <a:pPr lvl="0"/>
            <a:r>
              <a:rPr lang="en-US" dirty="0"/>
              <a:t>a wall.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66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299</Words>
  <Application>Microsoft Office PowerPoint</Application>
  <PresentationFormat>On-screen Show (4:3)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Mangal</vt:lpstr>
      <vt:lpstr>Office Theme</vt:lpstr>
      <vt:lpstr>2019-20 Jessup International Law Moot Court Team </vt:lpstr>
      <vt:lpstr>What is Jessup?</vt:lpstr>
      <vt:lpstr>What is the Jessup team timeline?</vt:lpstr>
      <vt:lpstr>How many members are on the team?</vt:lpstr>
      <vt:lpstr>Who should apply?</vt:lpstr>
      <vt:lpstr>What is the application process?</vt:lpstr>
      <vt:lpstr>2018-19:  The Case Concerning the Kayleff Yak</vt:lpstr>
      <vt:lpstr>2018-19 Team - Quarterfinalists</vt:lpstr>
      <vt:lpstr>2019-20 Jessup Problem</vt:lpstr>
      <vt:lpstr>For further information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2019-20 Jessup International Law Moot Court Team</dc:title>
  <dc:creator>Rosa Kim</dc:creator>
  <cp:lastModifiedBy>John H Pedersen</cp:lastModifiedBy>
  <cp:revision>9</cp:revision>
  <dcterms:created xsi:type="dcterms:W3CDTF">2019-04-22T16:50:52Z</dcterms:created>
  <dcterms:modified xsi:type="dcterms:W3CDTF">2019-08-13T16:55:29Z</dcterms:modified>
</cp:coreProperties>
</file>